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"/>
  </p:notesMasterIdLst>
  <p:sldIdLst>
    <p:sldId id="270" r:id="rId2"/>
    <p:sldId id="271" r:id="rId3"/>
    <p:sldId id="269" r:id="rId4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E1E"/>
    <a:srgbClr val="C06464"/>
    <a:srgbClr val="C0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2"/>
    <p:restoredTop sz="96208"/>
  </p:normalViewPr>
  <p:slideViewPr>
    <p:cSldViewPr snapToGrid="0" snapToObjects="1">
      <p:cViewPr>
        <p:scale>
          <a:sx n="81" d="100"/>
          <a:sy n="81" d="100"/>
        </p:scale>
        <p:origin x="151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4150-8EB4-644C-AF92-F7838D99747C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7643-A8F8-CD4C-AA9F-F0A71210B00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28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585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169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6754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233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7922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350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09091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4676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918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77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46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4189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265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937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309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059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45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094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8978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93A6-6F2E-AD4F-BA21-14F9B3E3DBC3}" type="datetimeFigureOut">
              <a:rPr lang="en-TW" smtClean="0"/>
              <a:t>2020/11/22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6010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1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3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3.png"/><Relationship Id="rId5" Type="http://schemas.openxmlformats.org/officeDocument/2006/relationships/image" Target="../media/image44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 next to the beach&#10;&#10;Description automatically generated">
            <a:extLst>
              <a:ext uri="{FF2B5EF4-FFF2-40B4-BE49-F238E27FC236}">
                <a16:creationId xmlns:a16="http://schemas.microsoft.com/office/drawing/2014/main" id="{82001CFB-8847-1243-93DF-C40AB171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93" y="2347887"/>
            <a:ext cx="1440000" cy="1440000"/>
          </a:xfrm>
          <a:prstGeom prst="rect">
            <a:avLst/>
          </a:prstGeom>
        </p:spPr>
      </p:pic>
      <p:pic>
        <p:nvPicPr>
          <p:cNvPr id="5" name="Picture 4" descr="A group of people on a beach&#10;&#10;Description automatically generated">
            <a:extLst>
              <a:ext uri="{FF2B5EF4-FFF2-40B4-BE49-F238E27FC236}">
                <a16:creationId xmlns:a16="http://schemas.microsoft.com/office/drawing/2014/main" id="{B23267EC-74D6-9E4B-A724-1D7A01A0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7887"/>
            <a:ext cx="1440000" cy="1440000"/>
          </a:xfrm>
          <a:prstGeom prst="rect">
            <a:avLst/>
          </a:prstGeom>
        </p:spPr>
      </p:pic>
      <p:pic>
        <p:nvPicPr>
          <p:cNvPr id="7" name="Picture 6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86C74D75-FC20-3F4A-9DA9-2579F5A2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1" y="4367596"/>
            <a:ext cx="1440000" cy="1440000"/>
          </a:xfrm>
          <a:prstGeom prst="rect">
            <a:avLst/>
          </a:prstGeom>
        </p:spPr>
      </p:pic>
      <p:pic>
        <p:nvPicPr>
          <p:cNvPr id="9" name="Picture 8" descr="A close up of a rock near the ocean&#10;&#10;Description automatically generated">
            <a:extLst>
              <a:ext uri="{FF2B5EF4-FFF2-40B4-BE49-F238E27FC236}">
                <a16:creationId xmlns:a16="http://schemas.microsoft.com/office/drawing/2014/main" id="{DEFC26FB-B634-A546-AFF8-CB9D05A5B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293" y="4367596"/>
            <a:ext cx="1440000" cy="1440000"/>
          </a:xfrm>
          <a:prstGeom prst="rect">
            <a:avLst/>
          </a:prstGeom>
        </p:spPr>
      </p:pic>
      <p:pic>
        <p:nvPicPr>
          <p:cNvPr id="11" name="Picture 10" descr="A picture containing outdoor, nature, person, riding&#10;&#10;Description automatically generated">
            <a:extLst>
              <a:ext uri="{FF2B5EF4-FFF2-40B4-BE49-F238E27FC236}">
                <a16:creationId xmlns:a16="http://schemas.microsoft.com/office/drawing/2014/main" id="{9EA8B800-24E3-8643-9CAA-48255F2FA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293" y="6350971"/>
            <a:ext cx="1440000" cy="1440000"/>
          </a:xfrm>
          <a:prstGeom prst="rect">
            <a:avLst/>
          </a:prstGeom>
        </p:spPr>
      </p:pic>
      <p:pic>
        <p:nvPicPr>
          <p:cNvPr id="13" name="Picture 12" descr="A body of water&#10;&#10;Description automatically generated">
            <a:extLst>
              <a:ext uri="{FF2B5EF4-FFF2-40B4-BE49-F238E27FC236}">
                <a16:creationId xmlns:a16="http://schemas.microsoft.com/office/drawing/2014/main" id="{28828B94-F51E-444B-A66C-AACB8AED4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50971"/>
            <a:ext cx="1440000" cy="1440000"/>
          </a:xfrm>
          <a:prstGeom prst="rect">
            <a:avLst/>
          </a:prstGeom>
        </p:spPr>
      </p:pic>
      <p:pic>
        <p:nvPicPr>
          <p:cNvPr id="15" name="Picture 1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6397576-34EC-1942-ADE7-A14BD9F33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883" y="2339975"/>
            <a:ext cx="1440000" cy="1440000"/>
          </a:xfrm>
          <a:prstGeom prst="rect">
            <a:avLst/>
          </a:prstGeom>
        </p:spPr>
      </p:pic>
      <p:pic>
        <p:nvPicPr>
          <p:cNvPr id="17" name="Picture 16" descr="A large body of water&#10;&#10;Description automatically generated">
            <a:extLst>
              <a:ext uri="{FF2B5EF4-FFF2-40B4-BE49-F238E27FC236}">
                <a16:creationId xmlns:a16="http://schemas.microsoft.com/office/drawing/2014/main" id="{2A9D06E9-77AA-8343-9D0F-3C1B80B70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1116" y="8452336"/>
            <a:ext cx="1440000" cy="1440000"/>
          </a:xfrm>
          <a:prstGeom prst="rect">
            <a:avLst/>
          </a:prstGeom>
        </p:spPr>
      </p:pic>
      <p:pic>
        <p:nvPicPr>
          <p:cNvPr id="19" name="Picture 18" descr="A body of water&#10;&#10;Description automatically generated">
            <a:extLst>
              <a:ext uri="{FF2B5EF4-FFF2-40B4-BE49-F238E27FC236}">
                <a16:creationId xmlns:a16="http://schemas.microsoft.com/office/drawing/2014/main" id="{A4C3B9D0-0C02-6146-9AEC-C721511DB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0558" y="8443351"/>
            <a:ext cx="1440000" cy="1440000"/>
          </a:xfrm>
          <a:prstGeom prst="rect">
            <a:avLst/>
          </a:prstGeom>
        </p:spPr>
      </p:pic>
      <p:pic>
        <p:nvPicPr>
          <p:cNvPr id="21" name="Picture 20" descr="A building next to a body of water&#10;&#10;Description automatically generated">
            <a:extLst>
              <a:ext uri="{FF2B5EF4-FFF2-40B4-BE49-F238E27FC236}">
                <a16:creationId xmlns:a16="http://schemas.microsoft.com/office/drawing/2014/main" id="{BB05959F-CE18-EF4E-941F-632A39E6B9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8451263"/>
            <a:ext cx="1440000" cy="1440000"/>
          </a:xfrm>
          <a:prstGeom prst="rect">
            <a:avLst/>
          </a:prstGeom>
        </p:spPr>
      </p:pic>
      <p:pic>
        <p:nvPicPr>
          <p:cNvPr id="23" name="Picture 22" descr="A close up of a hillside&#10;&#10;Description automatically generated">
            <a:extLst>
              <a:ext uri="{FF2B5EF4-FFF2-40B4-BE49-F238E27FC236}">
                <a16:creationId xmlns:a16="http://schemas.microsoft.com/office/drawing/2014/main" id="{95FC3894-096D-F044-BC9D-F15CAA41CD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1116" y="10426726"/>
            <a:ext cx="1440000" cy="1440000"/>
          </a:xfrm>
          <a:prstGeom prst="rect">
            <a:avLst/>
          </a:prstGeom>
        </p:spPr>
      </p:pic>
      <p:pic>
        <p:nvPicPr>
          <p:cNvPr id="25" name="Picture 24" descr="A close up of a hillside&#10;&#10;Description automatically generated">
            <a:extLst>
              <a:ext uri="{FF2B5EF4-FFF2-40B4-BE49-F238E27FC236}">
                <a16:creationId xmlns:a16="http://schemas.microsoft.com/office/drawing/2014/main" id="{CDF6DFAF-D5AB-EF49-904D-498728BEB2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0558" y="10426726"/>
            <a:ext cx="1440000" cy="1440000"/>
          </a:xfrm>
          <a:prstGeom prst="rect">
            <a:avLst/>
          </a:prstGeom>
        </p:spPr>
      </p:pic>
      <p:pic>
        <p:nvPicPr>
          <p:cNvPr id="27" name="Picture 26" descr="A person with a mountain in the background&#10;&#10;Description automatically generated">
            <a:extLst>
              <a:ext uri="{FF2B5EF4-FFF2-40B4-BE49-F238E27FC236}">
                <a16:creationId xmlns:a16="http://schemas.microsoft.com/office/drawing/2014/main" id="{5EBC829F-5A8C-6147-A14F-5F0ACA5AA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434638"/>
            <a:ext cx="1440000" cy="1440000"/>
          </a:xfrm>
          <a:prstGeom prst="rect">
            <a:avLst/>
          </a:prstGeom>
        </p:spPr>
      </p:pic>
      <p:pic>
        <p:nvPicPr>
          <p:cNvPr id="29" name="Picture 28" descr="A person riding on top of a snow covered mountain&#10;&#10;Description automatically generated">
            <a:extLst>
              <a:ext uri="{FF2B5EF4-FFF2-40B4-BE49-F238E27FC236}">
                <a16:creationId xmlns:a16="http://schemas.microsoft.com/office/drawing/2014/main" id="{82CD5F80-6FA3-B247-86E6-39DEC53A29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348" y="4468776"/>
            <a:ext cx="1440000" cy="1440000"/>
          </a:xfrm>
          <a:prstGeom prst="rect">
            <a:avLst/>
          </a:prstGeom>
        </p:spPr>
      </p:pic>
      <p:pic>
        <p:nvPicPr>
          <p:cNvPr id="31" name="Picture 30" descr="A snow covered mountain&#10;&#10;Description automatically generated">
            <a:extLst>
              <a:ext uri="{FF2B5EF4-FFF2-40B4-BE49-F238E27FC236}">
                <a16:creationId xmlns:a16="http://schemas.microsoft.com/office/drawing/2014/main" id="{4AFD63A2-3350-EF40-B58C-E7EB35ADB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8883" y="4468776"/>
            <a:ext cx="1440000" cy="1440000"/>
          </a:xfrm>
          <a:prstGeom prst="rect">
            <a:avLst/>
          </a:prstGeom>
        </p:spPr>
      </p:pic>
      <p:pic>
        <p:nvPicPr>
          <p:cNvPr id="33" name="Picture 32" descr="A snow covered slope&#10;&#10;Description automatically generated">
            <a:extLst>
              <a:ext uri="{FF2B5EF4-FFF2-40B4-BE49-F238E27FC236}">
                <a16:creationId xmlns:a16="http://schemas.microsoft.com/office/drawing/2014/main" id="{19C9EC16-7FB4-8149-A786-95B4205BB7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2069" y="4468776"/>
            <a:ext cx="1440000" cy="1440000"/>
          </a:xfrm>
          <a:prstGeom prst="rect">
            <a:avLst/>
          </a:prstGeom>
        </p:spPr>
      </p:pic>
      <p:pic>
        <p:nvPicPr>
          <p:cNvPr id="35" name="Picture 34" descr="A person riding a horse in the snow&#10;&#10;Description automatically generated">
            <a:extLst>
              <a:ext uri="{FF2B5EF4-FFF2-40B4-BE49-F238E27FC236}">
                <a16:creationId xmlns:a16="http://schemas.microsoft.com/office/drawing/2014/main" id="{0D668534-E963-204A-912C-4148483932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3258" y="4725371"/>
            <a:ext cx="1440000" cy="1440000"/>
          </a:xfrm>
          <a:prstGeom prst="rect">
            <a:avLst/>
          </a:prstGeom>
        </p:spPr>
      </p:pic>
      <p:pic>
        <p:nvPicPr>
          <p:cNvPr id="37" name="Picture 36" descr="A snow covered mountain&#10;&#10;Description automatically generated">
            <a:extLst>
              <a:ext uri="{FF2B5EF4-FFF2-40B4-BE49-F238E27FC236}">
                <a16:creationId xmlns:a16="http://schemas.microsoft.com/office/drawing/2014/main" id="{18303E9B-B8EA-5448-BE71-7C66CB82E4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85507" y="8443351"/>
            <a:ext cx="1440000" cy="1440000"/>
          </a:xfrm>
          <a:prstGeom prst="rect">
            <a:avLst/>
          </a:prstGeom>
        </p:spPr>
      </p:pic>
      <p:pic>
        <p:nvPicPr>
          <p:cNvPr id="39" name="Picture 38" descr="A snow covered mountain&#10;&#10;Description automatically generated">
            <a:extLst>
              <a:ext uri="{FF2B5EF4-FFF2-40B4-BE49-F238E27FC236}">
                <a16:creationId xmlns:a16="http://schemas.microsoft.com/office/drawing/2014/main" id="{318E7D60-EB91-D84F-8290-2BACA64FD1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2441" y="8451263"/>
            <a:ext cx="1440000" cy="1440000"/>
          </a:xfrm>
          <a:prstGeom prst="rect">
            <a:avLst/>
          </a:prstGeom>
        </p:spPr>
      </p:pic>
      <p:pic>
        <p:nvPicPr>
          <p:cNvPr id="41" name="Picture 40" descr="A body of water with a mountain in the snow&#10;&#10;Description automatically generated">
            <a:extLst>
              <a:ext uri="{FF2B5EF4-FFF2-40B4-BE49-F238E27FC236}">
                <a16:creationId xmlns:a16="http://schemas.microsoft.com/office/drawing/2014/main" id="{82450092-A60B-6C49-8BAA-7F6C2B819F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85507" y="10426726"/>
            <a:ext cx="1440000" cy="1440000"/>
          </a:xfrm>
          <a:prstGeom prst="rect">
            <a:avLst/>
          </a:prstGeom>
        </p:spPr>
      </p:pic>
      <p:pic>
        <p:nvPicPr>
          <p:cNvPr id="43" name="Picture 42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C0F13B71-D642-E644-A67D-1F024B3A974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6319" y="10426726"/>
            <a:ext cx="1440000" cy="1440000"/>
          </a:xfrm>
          <a:prstGeom prst="rect">
            <a:avLst/>
          </a:prstGeom>
        </p:spPr>
      </p:pic>
      <p:pic>
        <p:nvPicPr>
          <p:cNvPr id="45" name="Picture 4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7191ECBB-3FF6-9A49-BF28-D7D7B0229C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7348" y="2342618"/>
            <a:ext cx="1440000" cy="1440000"/>
          </a:xfrm>
          <a:prstGeom prst="rect">
            <a:avLst/>
          </a:prstGeom>
        </p:spPr>
      </p:pic>
      <p:pic>
        <p:nvPicPr>
          <p:cNvPr id="47" name="Picture 46" descr="A large green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49C07F63-2F86-EF4C-81BC-F84F106942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05813" y="2347887"/>
            <a:ext cx="1440000" cy="1440000"/>
          </a:xfrm>
          <a:prstGeom prst="rect">
            <a:avLst/>
          </a:prstGeom>
        </p:spPr>
      </p:pic>
      <p:pic>
        <p:nvPicPr>
          <p:cNvPr id="49" name="Picture 48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C56DF11E-F721-1149-A957-F8872A993D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31555" y="6412114"/>
            <a:ext cx="1440000" cy="1440000"/>
          </a:xfrm>
          <a:prstGeom prst="rect">
            <a:avLst/>
          </a:prstGeom>
        </p:spPr>
      </p:pic>
      <p:pic>
        <p:nvPicPr>
          <p:cNvPr id="51" name="Picture 50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46C7E572-AEC1-E943-98E6-6623AE899A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36429" y="6427597"/>
            <a:ext cx="1440000" cy="1440000"/>
          </a:xfrm>
          <a:prstGeom prst="rect">
            <a:avLst/>
          </a:prstGeom>
        </p:spPr>
      </p:pic>
      <p:pic>
        <p:nvPicPr>
          <p:cNvPr id="53" name="Picture 52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8F114034-6D34-204D-8D08-2EE5A8C5D2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33992" y="6412114"/>
            <a:ext cx="1440000" cy="1440000"/>
          </a:xfrm>
          <a:prstGeom prst="rect">
            <a:avLst/>
          </a:prstGeom>
        </p:spPr>
      </p:pic>
      <p:pic>
        <p:nvPicPr>
          <p:cNvPr id="55" name="Picture 54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1E60FB0-5C0A-A44F-A038-1273D746E7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38866" y="6427597"/>
            <a:ext cx="1440000" cy="1440000"/>
          </a:xfrm>
          <a:prstGeom prst="rect">
            <a:avLst/>
          </a:prstGeom>
        </p:spPr>
      </p:pic>
      <p:pic>
        <p:nvPicPr>
          <p:cNvPr id="57" name="Picture 56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00269BF3-97B9-7B4E-9CB5-D03F37F09B1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80702" y="2347887"/>
            <a:ext cx="1440000" cy="1440000"/>
          </a:xfrm>
          <a:prstGeom prst="rect">
            <a:avLst/>
          </a:prstGeom>
        </p:spPr>
      </p:pic>
      <p:pic>
        <p:nvPicPr>
          <p:cNvPr id="59" name="Picture 58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38FAB67D-52AC-0545-926A-399E4F1FE5C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687763" y="2803964"/>
            <a:ext cx="1440000" cy="1440000"/>
          </a:xfrm>
          <a:prstGeom prst="rect">
            <a:avLst/>
          </a:prstGeom>
        </p:spPr>
      </p:pic>
      <p:pic>
        <p:nvPicPr>
          <p:cNvPr id="61" name="Picture 60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6C9C8C01-37A5-AD44-AF4D-16BAB5D5C31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609929" y="2389590"/>
            <a:ext cx="1440000" cy="1440000"/>
          </a:xfrm>
          <a:prstGeom prst="rect">
            <a:avLst/>
          </a:prstGeom>
        </p:spPr>
      </p:pic>
      <p:pic>
        <p:nvPicPr>
          <p:cNvPr id="63" name="Picture 62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6BEF4400-D294-6E4F-8C79-7BDFBBFB51D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41777" y="8451263"/>
            <a:ext cx="1440000" cy="1440000"/>
          </a:xfrm>
          <a:prstGeom prst="rect">
            <a:avLst/>
          </a:prstGeom>
        </p:spPr>
      </p:pic>
      <p:pic>
        <p:nvPicPr>
          <p:cNvPr id="65" name="Picture 64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96714402-C2A3-8540-8716-EE24658AE22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09048" y="8451263"/>
            <a:ext cx="1440000" cy="1440000"/>
          </a:xfrm>
          <a:prstGeom prst="rect">
            <a:avLst/>
          </a:prstGeom>
        </p:spPr>
      </p:pic>
      <p:pic>
        <p:nvPicPr>
          <p:cNvPr id="67" name="Picture 66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8FE9A7F1-B484-C845-95A5-78D91613533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71446" y="8451263"/>
            <a:ext cx="1440000" cy="1440000"/>
          </a:xfrm>
          <a:prstGeom prst="rect">
            <a:avLst/>
          </a:prstGeom>
        </p:spPr>
      </p:pic>
      <p:pic>
        <p:nvPicPr>
          <p:cNvPr id="69" name="Picture 6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94C333B9-3094-E549-A0A2-F1F0A153E1A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74506" y="10434638"/>
            <a:ext cx="1440000" cy="1440000"/>
          </a:xfrm>
          <a:prstGeom prst="rect">
            <a:avLst/>
          </a:prstGeom>
        </p:spPr>
      </p:pic>
      <p:pic>
        <p:nvPicPr>
          <p:cNvPr id="71" name="Picture 70" descr="Water next to the ocean&#10;&#10;Description automatically generated">
            <a:extLst>
              <a:ext uri="{FF2B5EF4-FFF2-40B4-BE49-F238E27FC236}">
                <a16:creationId xmlns:a16="http://schemas.microsoft.com/office/drawing/2014/main" id="{D424F9FB-BACF-7E4D-A5F5-A3D08E2E045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541777" y="10434638"/>
            <a:ext cx="1440000" cy="1440000"/>
          </a:xfrm>
          <a:prstGeom prst="rect">
            <a:avLst/>
          </a:prstGeom>
        </p:spPr>
      </p:pic>
      <p:pic>
        <p:nvPicPr>
          <p:cNvPr id="73" name="Picture 72" descr="Water next to the ocean&#10;&#10;Description automatically generated">
            <a:extLst>
              <a:ext uri="{FF2B5EF4-FFF2-40B4-BE49-F238E27FC236}">
                <a16:creationId xmlns:a16="http://schemas.microsoft.com/office/drawing/2014/main" id="{6B9FA484-F252-0742-8924-749067DE10A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509048" y="1043463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cky mountain&#10;&#10;Description automatically generated">
            <a:extLst>
              <a:ext uri="{FF2B5EF4-FFF2-40B4-BE49-F238E27FC236}">
                <a16:creationId xmlns:a16="http://schemas.microsoft.com/office/drawing/2014/main" id="{20C10940-8D6E-604C-AE2A-324DCCE8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479" y="6343394"/>
            <a:ext cx="1440000" cy="1440000"/>
          </a:xfrm>
          <a:prstGeom prst="rect">
            <a:avLst/>
          </a:prstGeom>
        </p:spPr>
      </p:pic>
      <p:pic>
        <p:nvPicPr>
          <p:cNvPr id="7" name="Picture 6" descr="A snow covered mountain&#10;&#10;Description automatically generated">
            <a:extLst>
              <a:ext uri="{FF2B5EF4-FFF2-40B4-BE49-F238E27FC236}">
                <a16:creationId xmlns:a16="http://schemas.microsoft.com/office/drawing/2014/main" id="{5B1A8DBE-785E-1E4E-B480-E242A258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55" y="6635279"/>
            <a:ext cx="1440000" cy="1440000"/>
          </a:xfrm>
          <a:prstGeom prst="rect">
            <a:avLst/>
          </a:prstGeom>
        </p:spPr>
      </p:pic>
      <p:pic>
        <p:nvPicPr>
          <p:cNvPr id="8" name="Picture 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0E4838B-F994-4E4C-8387-D4F754E5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53" y="3721597"/>
            <a:ext cx="1440000" cy="1440000"/>
          </a:xfrm>
          <a:prstGeom prst="rect">
            <a:avLst/>
          </a:prstGeom>
        </p:spPr>
      </p:pic>
      <p:pic>
        <p:nvPicPr>
          <p:cNvPr id="9" name="Picture 8" descr="A dirt road&#10;&#10;Description automatically generated">
            <a:extLst>
              <a:ext uri="{FF2B5EF4-FFF2-40B4-BE49-F238E27FC236}">
                <a16:creationId xmlns:a16="http://schemas.microsoft.com/office/drawing/2014/main" id="{8487C459-ED32-124C-9567-C9C58D66E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842" y="3285587"/>
            <a:ext cx="1440000" cy="1440000"/>
          </a:xfrm>
          <a:prstGeom prst="rect">
            <a:avLst/>
          </a:prstGeom>
        </p:spPr>
      </p:pic>
      <p:pic>
        <p:nvPicPr>
          <p:cNvPr id="10" name="Picture 9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68C398A9-E502-8546-873F-57FDF8320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479" y="3721597"/>
            <a:ext cx="1440000" cy="1440000"/>
          </a:xfrm>
          <a:prstGeom prst="rect">
            <a:avLst/>
          </a:prstGeom>
        </p:spPr>
      </p:pic>
      <p:pic>
        <p:nvPicPr>
          <p:cNvPr id="11" name="Picture 10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349FB5CC-B944-BD41-BDE1-E8E83B895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565" y="5915279"/>
            <a:ext cx="1440000" cy="1440000"/>
          </a:xfrm>
          <a:prstGeom prst="rect">
            <a:avLst/>
          </a:prstGeom>
        </p:spPr>
      </p:pic>
      <p:pic>
        <p:nvPicPr>
          <p:cNvPr id="12" name="Picture 11" descr="A rocky path&#10;&#10;Description automatically generated">
            <a:extLst>
              <a:ext uri="{FF2B5EF4-FFF2-40B4-BE49-F238E27FC236}">
                <a16:creationId xmlns:a16="http://schemas.microsoft.com/office/drawing/2014/main" id="{8F83722E-4B09-694F-9626-E6849DD0A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4522" y="5915279"/>
            <a:ext cx="1440000" cy="1440000"/>
          </a:xfrm>
          <a:prstGeom prst="rect">
            <a:avLst/>
          </a:prstGeom>
        </p:spPr>
      </p:pic>
      <p:pic>
        <p:nvPicPr>
          <p:cNvPr id="13" name="Picture 12" descr="Smoke coming out of the water&#10;&#10;Description automatically generated">
            <a:extLst>
              <a:ext uri="{FF2B5EF4-FFF2-40B4-BE49-F238E27FC236}">
                <a16:creationId xmlns:a16="http://schemas.microsoft.com/office/drawing/2014/main" id="{8769ECB7-7329-824A-8FC0-52AAF41C14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8321" y="7964001"/>
            <a:ext cx="1440000" cy="1440000"/>
          </a:xfrm>
          <a:prstGeom prst="rect">
            <a:avLst/>
          </a:prstGeom>
        </p:spPr>
      </p:pic>
      <p:pic>
        <p:nvPicPr>
          <p:cNvPr id="15" name="Picture 14" descr="A picture containing outdoor, smoke, train, nature&#10;&#10;Description automatically generated">
            <a:extLst>
              <a:ext uri="{FF2B5EF4-FFF2-40B4-BE49-F238E27FC236}">
                <a16:creationId xmlns:a16="http://schemas.microsoft.com/office/drawing/2014/main" id="{49405AE7-6EBD-0B47-8617-8C00105267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3921" y="7904066"/>
            <a:ext cx="1440000" cy="1440000"/>
          </a:xfrm>
          <a:prstGeom prst="rect">
            <a:avLst/>
          </a:prstGeom>
        </p:spPr>
      </p:pic>
      <p:pic>
        <p:nvPicPr>
          <p:cNvPr id="17" name="Picture 16" descr="Smoke coming out of the water&#10;&#10;Description automatically generated">
            <a:extLst>
              <a:ext uri="{FF2B5EF4-FFF2-40B4-BE49-F238E27FC236}">
                <a16:creationId xmlns:a16="http://schemas.microsoft.com/office/drawing/2014/main" id="{B399045E-ECD8-E24B-A6A3-04F271AF0B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8650" y="7964001"/>
            <a:ext cx="1440000" cy="1440000"/>
          </a:xfrm>
          <a:prstGeom prst="rect">
            <a:avLst/>
          </a:prstGeom>
        </p:spPr>
      </p:pic>
      <p:pic>
        <p:nvPicPr>
          <p:cNvPr id="19" name="Picture 18" descr="A person riding a wave on top of a rock&#10;&#10;Description automatically generated">
            <a:extLst>
              <a:ext uri="{FF2B5EF4-FFF2-40B4-BE49-F238E27FC236}">
                <a16:creationId xmlns:a16="http://schemas.microsoft.com/office/drawing/2014/main" id="{6DF7143D-B933-1B4E-9EF7-3FFEB24AC3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4313" y="7964001"/>
            <a:ext cx="1440000" cy="1440000"/>
          </a:xfrm>
          <a:prstGeom prst="rect">
            <a:avLst/>
          </a:prstGeom>
        </p:spPr>
      </p:pic>
      <p:pic>
        <p:nvPicPr>
          <p:cNvPr id="21" name="Picture 20" descr="A body of water next to the ocean&#10;&#10;Description automatically generated">
            <a:extLst>
              <a:ext uri="{FF2B5EF4-FFF2-40B4-BE49-F238E27FC236}">
                <a16:creationId xmlns:a16="http://schemas.microsoft.com/office/drawing/2014/main" id="{06307C59-10B3-E744-8172-2B65156D3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09732" y="3285587"/>
            <a:ext cx="1440000" cy="1440000"/>
          </a:xfrm>
          <a:prstGeom prst="rect">
            <a:avLst/>
          </a:prstGeom>
        </p:spPr>
      </p:pic>
      <p:pic>
        <p:nvPicPr>
          <p:cNvPr id="23" name="Picture 22" descr="A picture containing outdoor, water, smoke, train&#10;&#10;Description automatically generated">
            <a:extLst>
              <a:ext uri="{FF2B5EF4-FFF2-40B4-BE49-F238E27FC236}">
                <a16:creationId xmlns:a16="http://schemas.microsoft.com/office/drawing/2014/main" id="{E9556AAE-80F0-6C43-9AE1-B0318C309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13986" y="781126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1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37624FA1-385D-0D4F-A61D-36962E7E940B}"/>
              </a:ext>
            </a:extLst>
          </p:cNvPr>
          <p:cNvSpPr/>
          <p:nvPr/>
        </p:nvSpPr>
        <p:spPr>
          <a:xfrm>
            <a:off x="9212758" y="369332"/>
            <a:ext cx="4968000" cy="5400829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5326BA0-9143-FA44-9E21-41C0C4DFA947}"/>
              </a:ext>
            </a:extLst>
          </p:cNvPr>
          <p:cNvSpPr/>
          <p:nvPr/>
        </p:nvSpPr>
        <p:spPr>
          <a:xfrm>
            <a:off x="7348801" y="369331"/>
            <a:ext cx="1692000" cy="5400833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F392359-C7E1-EC4C-AB30-4CB0D36BE7C6}"/>
              </a:ext>
            </a:extLst>
          </p:cNvPr>
          <p:cNvSpPr txBox="1"/>
          <p:nvPr/>
        </p:nvSpPr>
        <p:spPr>
          <a:xfrm>
            <a:off x="11301893" y="2128120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A9E10A6-95AC-1A47-9BB2-684FFCA815CB}"/>
              </a:ext>
            </a:extLst>
          </p:cNvPr>
          <p:cNvSpPr txBox="1"/>
          <p:nvPr/>
        </p:nvSpPr>
        <p:spPr>
          <a:xfrm>
            <a:off x="9553212" y="2128120"/>
            <a:ext cx="96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Tower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33DAD08-AB32-0E4E-895A-A2E3F87EB40A}"/>
              </a:ext>
            </a:extLst>
          </p:cNvPr>
          <p:cNvSpPr txBox="1"/>
          <p:nvPr/>
        </p:nvSpPr>
        <p:spPr>
          <a:xfrm>
            <a:off x="12622192" y="212812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A092D42-DA6B-6B42-A1DF-CDB085DAA9F6}"/>
              </a:ext>
            </a:extLst>
          </p:cNvPr>
          <p:cNvSpPr txBox="1"/>
          <p:nvPr/>
        </p:nvSpPr>
        <p:spPr>
          <a:xfrm>
            <a:off x="11227097" y="34512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Grass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232575-7A82-C34D-8502-52746E645A59}"/>
              </a:ext>
            </a:extLst>
          </p:cNvPr>
          <p:cNvSpPr txBox="1"/>
          <p:nvPr/>
        </p:nvSpPr>
        <p:spPr>
          <a:xfrm>
            <a:off x="9670872" y="34512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Sea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2D2F25A-928F-454B-80B2-2F191368DC8C}"/>
              </a:ext>
            </a:extLst>
          </p:cNvPr>
          <p:cNvSpPr txBox="1"/>
          <p:nvPr/>
        </p:nvSpPr>
        <p:spPr>
          <a:xfrm>
            <a:off x="12622192" y="34512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DE5B689-D404-8B4E-AD0E-25746BC33A70}"/>
              </a:ext>
            </a:extLst>
          </p:cNvPr>
          <p:cNvSpPr txBox="1"/>
          <p:nvPr/>
        </p:nvSpPr>
        <p:spPr>
          <a:xfrm>
            <a:off x="7826753" y="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ACB610E-1153-D844-A413-7DB80AAC38DB}"/>
              </a:ext>
            </a:extLst>
          </p:cNvPr>
          <p:cNvSpPr txBox="1"/>
          <p:nvPr/>
        </p:nvSpPr>
        <p:spPr>
          <a:xfrm>
            <a:off x="11245354" y="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8DBD01-E4AD-8141-A3E6-52A6E13D3234}"/>
              </a:ext>
            </a:extLst>
          </p:cNvPr>
          <p:cNvSpPr txBox="1"/>
          <p:nvPr/>
        </p:nvSpPr>
        <p:spPr>
          <a:xfrm>
            <a:off x="4238820" y="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4FCC71C-C109-7047-8EDA-429CF44FC814}"/>
              </a:ext>
            </a:extLst>
          </p:cNvPr>
          <p:cNvSpPr/>
          <p:nvPr/>
        </p:nvSpPr>
        <p:spPr>
          <a:xfrm>
            <a:off x="345579" y="369333"/>
            <a:ext cx="1692000" cy="5400845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16F682D-52DC-9541-9319-C1280BC8CECB}"/>
              </a:ext>
            </a:extLst>
          </p:cNvPr>
          <p:cNvSpPr/>
          <p:nvPr/>
        </p:nvSpPr>
        <p:spPr>
          <a:xfrm>
            <a:off x="2206224" y="369331"/>
            <a:ext cx="4968000" cy="5400847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8CCCBB-E6E9-5E47-8803-D3E4849005E1}"/>
              </a:ext>
            </a:extLst>
          </p:cNvPr>
          <p:cNvSpPr txBox="1"/>
          <p:nvPr/>
        </p:nvSpPr>
        <p:spPr>
          <a:xfrm>
            <a:off x="823531" y="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9F522A-F27C-C843-B851-31D66ECFA599}"/>
              </a:ext>
            </a:extLst>
          </p:cNvPr>
          <p:cNvSpPr txBox="1"/>
          <p:nvPr/>
        </p:nvSpPr>
        <p:spPr>
          <a:xfrm>
            <a:off x="4000323" y="345126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34467B5-0671-4A4E-986D-B530D1782611}"/>
              </a:ext>
            </a:extLst>
          </p:cNvPr>
          <p:cNvSpPr txBox="1"/>
          <p:nvPr/>
        </p:nvSpPr>
        <p:spPr>
          <a:xfrm>
            <a:off x="2406935" y="345126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Waterfall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E40A54-ABF8-E04D-ACF0-42476D88263C}"/>
              </a:ext>
            </a:extLst>
          </p:cNvPr>
          <p:cNvSpPr txBox="1"/>
          <p:nvPr/>
        </p:nvSpPr>
        <p:spPr>
          <a:xfrm>
            <a:off x="5877056" y="345126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+Tree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0A7378-3B6F-E948-8CF3-58E86E1D08E4}"/>
              </a:ext>
            </a:extLst>
          </p:cNvPr>
          <p:cNvSpPr txBox="1"/>
          <p:nvPr/>
        </p:nvSpPr>
        <p:spPr>
          <a:xfrm>
            <a:off x="4000323" y="212812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Mounatin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956F5BA-9A98-FF4F-869B-B763B796D537}"/>
              </a:ext>
            </a:extLst>
          </p:cNvPr>
          <p:cNvSpPr txBox="1"/>
          <p:nvPr/>
        </p:nvSpPr>
        <p:spPr>
          <a:xfrm>
            <a:off x="2665660" y="212812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Sea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6E92BD2-B09D-414D-A532-97E918E2B5FD}"/>
              </a:ext>
            </a:extLst>
          </p:cNvPr>
          <p:cNvSpPr txBox="1"/>
          <p:nvPr/>
        </p:nvSpPr>
        <p:spPr>
          <a:xfrm>
            <a:off x="5764750" y="2128120"/>
            <a:ext cx="96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Tower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73CA63-A29B-584F-95CE-9C8FBD0D4FFA}"/>
              </a:ext>
            </a:extLst>
          </p:cNvPr>
          <p:cNvGrpSpPr/>
          <p:nvPr/>
        </p:nvGrpSpPr>
        <p:grpSpPr>
          <a:xfrm>
            <a:off x="455698" y="650056"/>
            <a:ext cx="6575253" cy="1465200"/>
            <a:chOff x="456409" y="4357569"/>
            <a:chExt cx="6575253" cy="1465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D647CE-05E6-BF49-B211-A538C36849BA}"/>
                </a:ext>
              </a:extLst>
            </p:cNvPr>
            <p:cNvGrpSpPr/>
            <p:nvPr/>
          </p:nvGrpSpPr>
          <p:grpSpPr>
            <a:xfrm>
              <a:off x="2330863" y="4370169"/>
              <a:ext cx="4700799" cy="1440000"/>
              <a:chOff x="2330863" y="4351698"/>
              <a:chExt cx="4700799" cy="1440000"/>
            </a:xfrm>
          </p:grpSpPr>
          <p:pic>
            <p:nvPicPr>
              <p:cNvPr id="94" name="Picture 93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AE9B8EE8-1024-D24D-82FC-4B53C0D31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30863" y="43516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5" name="Picture 94" descr="A dirt road&#10;&#10;Description automatically generated">
                <a:extLst>
                  <a:ext uri="{FF2B5EF4-FFF2-40B4-BE49-F238E27FC236}">
                    <a16:creationId xmlns:a16="http://schemas.microsoft.com/office/drawing/2014/main" id="{D50BE3A9-CCE2-2444-9741-989A1C8B2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1662" y="43516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6" name="Picture 95" descr="A tree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4B3C906F-2A82-484E-A0C5-FFE7367CA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1263" y="43516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E8A14C-D9A1-3748-B88F-E87C237E8F0F}"/>
                </a:ext>
              </a:extLst>
            </p:cNvPr>
            <p:cNvGrpSpPr/>
            <p:nvPr/>
          </p:nvGrpSpPr>
          <p:grpSpPr>
            <a:xfrm>
              <a:off x="456409" y="4357569"/>
              <a:ext cx="1870364" cy="1465200"/>
              <a:chOff x="456409" y="4363441"/>
              <a:chExt cx="1870364" cy="1465200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991FEE9-5162-AC4C-B8AE-1B19555A2AA2}"/>
                  </a:ext>
                </a:extLst>
              </p:cNvPr>
              <p:cNvGrpSpPr/>
              <p:nvPr/>
            </p:nvGrpSpPr>
            <p:grpSpPr>
              <a:xfrm>
                <a:off x="456409" y="4363441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FEFF9D97-BA5D-F347-9A08-A72DB652C42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93206D2A-11B9-5243-81E7-F2399218043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E1B2892C-ED6B-264E-AFF5-1C56D3553F58}"/>
                      </a:ext>
                    </a:extLst>
                  </p:cNvPr>
                  <p:cNvCxnSpPr>
                    <a:cxnSpLocks/>
                    <a:stCxn id="113" idx="0"/>
                    <a:endCxn id="113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6AB8F50C-D046-C243-A94F-373BABCCBE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7" name="Picture 96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0259353D-9D70-624A-BBF9-22DE518BD4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0001"/>
              <a:stretch/>
            </p:blipFill>
            <p:spPr>
              <a:xfrm>
                <a:off x="460950" y="4376041"/>
                <a:ext cx="719981" cy="1440000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7BB1DB-FD11-B345-96BB-91B2158EDFFD}"/>
              </a:ext>
            </a:extLst>
          </p:cNvPr>
          <p:cNvGrpSpPr/>
          <p:nvPr/>
        </p:nvGrpSpPr>
        <p:grpSpPr>
          <a:xfrm>
            <a:off x="455698" y="2436007"/>
            <a:ext cx="6575253" cy="1465200"/>
            <a:chOff x="456409" y="6155930"/>
            <a:chExt cx="6575253" cy="14652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D19C7A9-EBB5-F147-8E14-D544980C127C}"/>
                </a:ext>
              </a:extLst>
            </p:cNvPr>
            <p:cNvGrpSpPr/>
            <p:nvPr/>
          </p:nvGrpSpPr>
          <p:grpSpPr>
            <a:xfrm>
              <a:off x="2330863" y="6168530"/>
              <a:ext cx="4700799" cy="1440000"/>
              <a:chOff x="2330863" y="6175688"/>
              <a:chExt cx="4700799" cy="1440000"/>
            </a:xfrm>
          </p:grpSpPr>
          <p:pic>
            <p:nvPicPr>
              <p:cNvPr id="117" name="Picture 116" descr="A picture containing outdoor, smoke, train, nature&#10;&#10;Description automatically generated">
                <a:extLst>
                  <a:ext uri="{FF2B5EF4-FFF2-40B4-BE49-F238E27FC236}">
                    <a16:creationId xmlns:a16="http://schemas.microsoft.com/office/drawing/2014/main" id="{3809F1B3-B5D6-D449-A1BF-ADE6BCFD5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1263" y="617568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18" name="Picture 117" descr="Smoke coming out of the water&#10;&#10;Description automatically generated">
                <a:extLst>
                  <a:ext uri="{FF2B5EF4-FFF2-40B4-BE49-F238E27FC236}">
                    <a16:creationId xmlns:a16="http://schemas.microsoft.com/office/drawing/2014/main" id="{B97F5748-39FA-AA46-B2D3-6FA86BE84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863" y="617568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19" name="Picture 118" descr="A picture containing outdoor, water, smoke, train&#10;&#10;Description automatically generated">
                <a:extLst>
                  <a:ext uri="{FF2B5EF4-FFF2-40B4-BE49-F238E27FC236}">
                    <a16:creationId xmlns:a16="http://schemas.microsoft.com/office/drawing/2014/main" id="{C04D4B39-4C4F-B744-B752-DD39C59F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1662" y="617568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76C2A0-6417-D440-A988-ADB09F8182B7}"/>
                </a:ext>
              </a:extLst>
            </p:cNvPr>
            <p:cNvGrpSpPr/>
            <p:nvPr/>
          </p:nvGrpSpPr>
          <p:grpSpPr>
            <a:xfrm>
              <a:off x="456409" y="6155930"/>
              <a:ext cx="1870364" cy="1465200"/>
              <a:chOff x="456409" y="6155930"/>
              <a:chExt cx="1870364" cy="146520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7CF17B5-6DCC-DA4A-A53E-F223DD81D34E}"/>
                  </a:ext>
                </a:extLst>
              </p:cNvPr>
              <p:cNvGrpSpPr/>
              <p:nvPr/>
            </p:nvGrpSpPr>
            <p:grpSpPr>
              <a:xfrm>
                <a:off x="456409" y="6155930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0515F607-175F-8A48-BB23-CD59A6BC210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92BF50EF-F7D1-204A-88F4-C4091A6F6FC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6F85C107-7057-A046-8E09-E84EE64D921B}"/>
                      </a:ext>
                    </a:extLst>
                  </p:cNvPr>
                  <p:cNvCxnSpPr>
                    <a:cxnSpLocks/>
                    <a:stCxn id="134" idx="0"/>
                    <a:endCxn id="134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7A2D5E5A-AEC9-8646-8A7D-AE8DFECD4F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6" name="Picture 135" descr="Smoke coming out of the water&#10;&#10;Description automatically generated">
                <a:extLst>
                  <a:ext uri="{FF2B5EF4-FFF2-40B4-BE49-F238E27FC236}">
                    <a16:creationId xmlns:a16="http://schemas.microsoft.com/office/drawing/2014/main" id="{BBA340A5-3525-4343-AFA9-79B1B3405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0001"/>
              <a:stretch/>
            </p:blipFill>
            <p:spPr>
              <a:xfrm>
                <a:off x="460950" y="6168530"/>
                <a:ext cx="719981" cy="144000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3B2AAA-ADF5-784E-87F0-6F674B2887AF}"/>
              </a:ext>
            </a:extLst>
          </p:cNvPr>
          <p:cNvGrpSpPr/>
          <p:nvPr/>
        </p:nvGrpSpPr>
        <p:grpSpPr>
          <a:xfrm>
            <a:off x="455698" y="4178766"/>
            <a:ext cx="6575253" cy="1465200"/>
            <a:chOff x="456409" y="8001532"/>
            <a:chExt cx="6575253" cy="14652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E3FDCD-BABD-B84B-9ECE-BBC30F99C0E2}"/>
                </a:ext>
              </a:extLst>
            </p:cNvPr>
            <p:cNvGrpSpPr/>
            <p:nvPr/>
          </p:nvGrpSpPr>
          <p:grpSpPr>
            <a:xfrm>
              <a:off x="2330863" y="8014132"/>
              <a:ext cx="4700799" cy="1440000"/>
              <a:chOff x="2330863" y="7982892"/>
              <a:chExt cx="4700799" cy="1440000"/>
            </a:xfrm>
          </p:grpSpPr>
          <p:pic>
            <p:nvPicPr>
              <p:cNvPr id="159" name="Picture 158" descr="A person riding on top of a snow covered mountain&#10;&#10;Description automatically generated">
                <a:extLst>
                  <a:ext uri="{FF2B5EF4-FFF2-40B4-BE49-F238E27FC236}">
                    <a16:creationId xmlns:a16="http://schemas.microsoft.com/office/drawing/2014/main" id="{B61E33F9-004F-DC46-98F0-E5D1CE9D2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263" y="798289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0" name="Picture 159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0B03FD7D-30F0-D042-A8A2-F04153E84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0863" y="798289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4" name="Picture 163" descr="A snow covered slope&#10;&#10;Description automatically generated">
                <a:extLst>
                  <a:ext uri="{FF2B5EF4-FFF2-40B4-BE49-F238E27FC236}">
                    <a16:creationId xmlns:a16="http://schemas.microsoft.com/office/drawing/2014/main" id="{DC2F230B-AFE1-8D41-A2D7-82A22A91A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1662" y="798289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9EA205-BD16-A746-B3F8-EF882D5A5C43}"/>
                </a:ext>
              </a:extLst>
            </p:cNvPr>
            <p:cNvGrpSpPr/>
            <p:nvPr/>
          </p:nvGrpSpPr>
          <p:grpSpPr>
            <a:xfrm>
              <a:off x="456409" y="8001532"/>
              <a:ext cx="1870364" cy="1465200"/>
              <a:chOff x="456409" y="8020173"/>
              <a:chExt cx="1870364" cy="146520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3F39CC9-D894-A94B-9308-A20A300BD4C9}"/>
                  </a:ext>
                </a:extLst>
              </p:cNvPr>
              <p:cNvGrpSpPr/>
              <p:nvPr/>
            </p:nvGrpSpPr>
            <p:grpSpPr>
              <a:xfrm>
                <a:off x="456409" y="8020173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72079B2F-EEED-FF48-A5D5-B83E7FFC821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5A3D33DC-5C21-2648-A25A-C3E0140AE2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2C78F34F-8F74-A940-8FC7-94D7BF58DA4C}"/>
                      </a:ext>
                    </a:extLst>
                  </p:cNvPr>
                  <p:cNvCxnSpPr>
                    <a:cxnSpLocks/>
                    <a:stCxn id="169" idx="0"/>
                    <a:endCxn id="169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26EA713B-5656-F847-B270-B1290441B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5" name="Picture 164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C74588F1-596E-824B-A8CA-D116F090A0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0052"/>
              <a:stretch/>
            </p:blipFill>
            <p:spPr>
              <a:xfrm>
                <a:off x="460950" y="8032773"/>
                <a:ext cx="719247" cy="14400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488C4D1-32DF-EE4B-BEAD-B0D6DF3960E5}"/>
              </a:ext>
            </a:extLst>
          </p:cNvPr>
          <p:cNvGrpSpPr/>
          <p:nvPr/>
        </p:nvGrpSpPr>
        <p:grpSpPr>
          <a:xfrm>
            <a:off x="7473979" y="650056"/>
            <a:ext cx="6575253" cy="1465200"/>
            <a:chOff x="456409" y="9762612"/>
            <a:chExt cx="6575253" cy="14652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D92191-3151-554C-984D-964A228B5BB9}"/>
                </a:ext>
              </a:extLst>
            </p:cNvPr>
            <p:cNvGrpSpPr/>
            <p:nvPr/>
          </p:nvGrpSpPr>
          <p:grpSpPr>
            <a:xfrm>
              <a:off x="2330863" y="9775212"/>
              <a:ext cx="4700799" cy="1440000"/>
              <a:chOff x="2330863" y="9757768"/>
              <a:chExt cx="4700799" cy="1440000"/>
            </a:xfrm>
          </p:grpSpPr>
          <p:pic>
            <p:nvPicPr>
              <p:cNvPr id="171" name="Picture 170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C3BF3906-B582-334A-B73C-44349DF12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1662" y="975776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72" name="Picture 171" descr="A large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6AA274D5-862F-1D48-8E5E-838DAA767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30863" y="975776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73" name="Picture 172" descr="A large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3A1DBA81-0AE7-804D-9A88-61DC98E95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1263" y="975776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594597-BAB5-B445-AD29-67B455ECF2BD}"/>
                </a:ext>
              </a:extLst>
            </p:cNvPr>
            <p:cNvGrpSpPr/>
            <p:nvPr/>
          </p:nvGrpSpPr>
          <p:grpSpPr>
            <a:xfrm>
              <a:off x="456409" y="9762612"/>
              <a:ext cx="1870364" cy="1465200"/>
              <a:chOff x="456409" y="9767456"/>
              <a:chExt cx="1870364" cy="1465200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3AB2ED5C-CA86-254F-8500-D766B68F8AB0}"/>
                  </a:ext>
                </a:extLst>
              </p:cNvPr>
              <p:cNvGrpSpPr/>
              <p:nvPr/>
            </p:nvGrpSpPr>
            <p:grpSpPr>
              <a:xfrm>
                <a:off x="456409" y="9767456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1F53BA29-D37D-094C-AA95-F7993A41F58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58467083-5DE3-7D47-A8B6-A21059EF6E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09992C24-58A8-514D-801A-29211599A371}"/>
                      </a:ext>
                    </a:extLst>
                  </p:cNvPr>
                  <p:cNvCxnSpPr>
                    <a:cxnSpLocks/>
                    <a:stCxn id="178" idx="0"/>
                    <a:endCxn id="178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8A55806C-42A8-824D-BDF6-3EDE43256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4" name="Picture 173" descr="A large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EC8B1035-201F-AE40-A91E-618DF8BA5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50001"/>
              <a:stretch/>
            </p:blipFill>
            <p:spPr>
              <a:xfrm>
                <a:off x="460950" y="9780056"/>
                <a:ext cx="719977" cy="1440000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75B131-5BFE-5342-8FC3-A75BE0618013}"/>
              </a:ext>
            </a:extLst>
          </p:cNvPr>
          <p:cNvGrpSpPr/>
          <p:nvPr/>
        </p:nvGrpSpPr>
        <p:grpSpPr>
          <a:xfrm>
            <a:off x="7473979" y="2436007"/>
            <a:ext cx="6575253" cy="1465200"/>
            <a:chOff x="456409" y="11606973"/>
            <a:chExt cx="6575253" cy="1465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45DCC41-CF7E-6F4F-95F9-CECB02C1F783}"/>
                </a:ext>
              </a:extLst>
            </p:cNvPr>
            <p:cNvGrpSpPr/>
            <p:nvPr/>
          </p:nvGrpSpPr>
          <p:grpSpPr>
            <a:xfrm>
              <a:off x="2330863" y="11619573"/>
              <a:ext cx="4700799" cy="1440000"/>
              <a:chOff x="2330863" y="11578394"/>
              <a:chExt cx="4700799" cy="1440000"/>
            </a:xfrm>
          </p:grpSpPr>
          <p:pic>
            <p:nvPicPr>
              <p:cNvPr id="180" name="Picture 179" descr="A tree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0CA21B09-38C5-1742-907F-61F05B4F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61262" y="1157839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81" name="Picture 180" descr="A large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C4EAABFD-B983-324F-A5DA-2307C10CA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1662" y="1157839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82" name="Picture 181" descr="A building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96D03941-FEFA-5C40-BF64-4928EFD8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0863" y="1157839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031F28-4AA3-D04B-8F90-66BAD2E4CF7F}"/>
                </a:ext>
              </a:extLst>
            </p:cNvPr>
            <p:cNvGrpSpPr/>
            <p:nvPr/>
          </p:nvGrpSpPr>
          <p:grpSpPr>
            <a:xfrm>
              <a:off x="456409" y="11606973"/>
              <a:ext cx="1870364" cy="1465200"/>
              <a:chOff x="456409" y="11635553"/>
              <a:chExt cx="1870364" cy="1465200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4851C54-34C1-1C4D-B253-C61635747C21}"/>
                  </a:ext>
                </a:extLst>
              </p:cNvPr>
              <p:cNvGrpSpPr/>
              <p:nvPr/>
            </p:nvGrpSpPr>
            <p:grpSpPr>
              <a:xfrm>
                <a:off x="456409" y="11635553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FBF9E92D-C442-C84C-8AE7-2FD2BED690E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483A7AB2-60AC-5041-BA5B-EDAEE0A8C9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22DB852F-773B-BD40-8AE5-5098523365EF}"/>
                      </a:ext>
                    </a:extLst>
                  </p:cNvPr>
                  <p:cNvCxnSpPr>
                    <a:cxnSpLocks/>
                    <a:stCxn id="188" idx="0"/>
                    <a:endCxn id="188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7" name="Straight Arrow Connector 186">
                  <a:extLst>
                    <a:ext uri="{FF2B5EF4-FFF2-40B4-BE49-F238E27FC236}">
                      <a16:creationId xmlns:a16="http://schemas.microsoft.com/office/drawing/2014/main" id="{43D48916-5CA1-7B4E-9303-1581E18B1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4" name="Picture 183" descr="A large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2A990FE9-4453-1840-AF02-8E97F42BE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50001"/>
              <a:stretch/>
            </p:blipFill>
            <p:spPr>
              <a:xfrm>
                <a:off x="460950" y="11648153"/>
                <a:ext cx="719986" cy="144000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128EF5-606C-D845-91E8-5A93B0928BA9}"/>
              </a:ext>
            </a:extLst>
          </p:cNvPr>
          <p:cNvGrpSpPr/>
          <p:nvPr/>
        </p:nvGrpSpPr>
        <p:grpSpPr>
          <a:xfrm>
            <a:off x="7473979" y="4178766"/>
            <a:ext cx="6575253" cy="1465200"/>
            <a:chOff x="456409" y="13496112"/>
            <a:chExt cx="6575253" cy="14652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1380DF-06B5-3844-ABFE-A19DDC4540A0}"/>
                </a:ext>
              </a:extLst>
            </p:cNvPr>
            <p:cNvGrpSpPr/>
            <p:nvPr/>
          </p:nvGrpSpPr>
          <p:grpSpPr>
            <a:xfrm>
              <a:off x="2330863" y="13508712"/>
              <a:ext cx="4700799" cy="1440000"/>
              <a:chOff x="2330863" y="13488574"/>
              <a:chExt cx="4700799" cy="1440000"/>
            </a:xfrm>
          </p:grpSpPr>
          <p:pic>
            <p:nvPicPr>
              <p:cNvPr id="190" name="Picture 189" descr="A person standing next to a body of water&#10;&#10;Description automatically generated">
                <a:extLst>
                  <a:ext uri="{FF2B5EF4-FFF2-40B4-BE49-F238E27FC236}">
                    <a16:creationId xmlns:a16="http://schemas.microsoft.com/office/drawing/2014/main" id="{07AD4586-C332-584D-B09A-AD1185530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0863" y="1348857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91" name="Picture 190" descr="Water next to the ocean&#10;&#10;Description automatically generated">
                <a:extLst>
                  <a:ext uri="{FF2B5EF4-FFF2-40B4-BE49-F238E27FC236}">
                    <a16:creationId xmlns:a16="http://schemas.microsoft.com/office/drawing/2014/main" id="{6512FDBE-C831-3C46-8EBA-39B6CC5B0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61263" y="1348857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92" name="Picture 191" descr="Water next to the ocean&#10;&#10;Description automatically generated">
                <a:extLst>
                  <a:ext uri="{FF2B5EF4-FFF2-40B4-BE49-F238E27FC236}">
                    <a16:creationId xmlns:a16="http://schemas.microsoft.com/office/drawing/2014/main" id="{0D835F5E-C775-8048-BA5B-DBD128E5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1662" y="1348857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31A60D-1355-3248-AE0D-BBF21B7795F4}"/>
                </a:ext>
              </a:extLst>
            </p:cNvPr>
            <p:cNvGrpSpPr/>
            <p:nvPr/>
          </p:nvGrpSpPr>
          <p:grpSpPr>
            <a:xfrm>
              <a:off x="456409" y="13496112"/>
              <a:ext cx="1870364" cy="1465200"/>
              <a:chOff x="456409" y="13503650"/>
              <a:chExt cx="1870364" cy="1465200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B7D2E910-4579-6F44-92EE-E7F3E71E2CD1}"/>
                  </a:ext>
                </a:extLst>
              </p:cNvPr>
              <p:cNvGrpSpPr/>
              <p:nvPr/>
            </p:nvGrpSpPr>
            <p:grpSpPr>
              <a:xfrm>
                <a:off x="456409" y="13503650"/>
                <a:ext cx="1870364" cy="1465200"/>
                <a:chOff x="7337425" y="7416151"/>
                <a:chExt cx="1870364" cy="1465200"/>
              </a:xfrm>
            </p:grpSpPr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C381EADE-AFBB-B940-A0D0-CD0BF55BCB4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7425" y="7416151"/>
                  <a:ext cx="1465918" cy="1465200"/>
                  <a:chOff x="928703" y="3240506"/>
                  <a:chExt cx="1451510" cy="1450800"/>
                </a:xfrm>
              </p:grpSpPr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430FD4D0-EEFC-6D42-AB69-321381F723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8703" y="3240506"/>
                    <a:ext cx="1451510" cy="14508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053C2B71-3600-DA4F-B85B-05B4BBE1D0FD}"/>
                      </a:ext>
                    </a:extLst>
                  </p:cNvPr>
                  <p:cNvCxnSpPr>
                    <a:cxnSpLocks/>
                    <a:stCxn id="197" idx="0"/>
                    <a:endCxn id="197" idx="2"/>
                  </p:cNvCxnSpPr>
                  <p:nvPr/>
                </p:nvCxnSpPr>
                <p:spPr>
                  <a:xfrm>
                    <a:off x="1654458" y="3240506"/>
                    <a:ext cx="0" cy="14508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DD459B12-3CB1-C44B-87A0-ED0B0BA37C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2710" y="8148751"/>
                  <a:ext cx="40507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3" name="Picture 192" descr="A person standing next to a body of water&#10;&#10;Description automatically generated">
                <a:extLst>
                  <a:ext uri="{FF2B5EF4-FFF2-40B4-BE49-F238E27FC236}">
                    <a16:creationId xmlns:a16="http://schemas.microsoft.com/office/drawing/2014/main" id="{3982F1AD-7048-7548-9B4A-E7C00CFA2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r="50001"/>
              <a:stretch/>
            </p:blipFill>
            <p:spPr>
              <a:xfrm>
                <a:off x="460950" y="13516250"/>
                <a:ext cx="719984" cy="1440000"/>
              </a:xfrm>
              <a:prstGeom prst="rect">
                <a:avLst/>
              </a:prstGeom>
            </p:spPr>
          </p:pic>
        </p:grp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E1A3D9A2-59F4-A946-8D77-18266E7C77F9}"/>
              </a:ext>
            </a:extLst>
          </p:cNvPr>
          <p:cNvSpPr txBox="1"/>
          <p:nvPr/>
        </p:nvSpPr>
        <p:spPr>
          <a:xfrm>
            <a:off x="4000323" y="388568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37EB518-626D-D04D-806F-59AB17132C12}"/>
              </a:ext>
            </a:extLst>
          </p:cNvPr>
          <p:cNvSpPr txBox="1"/>
          <p:nvPr/>
        </p:nvSpPr>
        <p:spPr>
          <a:xfrm>
            <a:off x="2601540" y="388568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CB7E91C-6636-9F41-9978-4343DD861811}"/>
              </a:ext>
            </a:extLst>
          </p:cNvPr>
          <p:cNvSpPr txBox="1"/>
          <p:nvPr/>
        </p:nvSpPr>
        <p:spPr>
          <a:xfrm>
            <a:off x="5848202" y="3885683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6954F11-3508-5248-A6C7-5C3D53300F35}"/>
              </a:ext>
            </a:extLst>
          </p:cNvPr>
          <p:cNvSpPr txBox="1"/>
          <p:nvPr/>
        </p:nvSpPr>
        <p:spPr>
          <a:xfrm>
            <a:off x="11301893" y="3885683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7A2FD0D-F4FF-534B-88F2-ACCBF6DC9514}"/>
              </a:ext>
            </a:extLst>
          </p:cNvPr>
          <p:cNvSpPr txBox="1"/>
          <p:nvPr/>
        </p:nvSpPr>
        <p:spPr>
          <a:xfrm>
            <a:off x="9388744" y="388568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6690092-CF9D-4749-B9CC-794E69284344}"/>
              </a:ext>
            </a:extLst>
          </p:cNvPr>
          <p:cNvSpPr txBox="1"/>
          <p:nvPr/>
        </p:nvSpPr>
        <p:spPr>
          <a:xfrm>
            <a:off x="12904320" y="388568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Sea</a:t>
            </a:r>
          </a:p>
        </p:txBody>
      </p:sp>
    </p:spTree>
    <p:extLst>
      <p:ext uri="{BB962C8B-B14F-4D97-AF65-F5344CB8AC3E}">
        <p14:creationId xmlns:p14="http://schemas.microsoft.com/office/powerpoint/2010/main" val="224485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40</Words>
  <Application>Microsoft Macintosh PowerPoint</Application>
  <PresentationFormat>Custom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Yen-Chi Cheng</dc:creator>
  <cp:lastModifiedBy>Yen-Chi Cheng</cp:lastModifiedBy>
  <cp:revision>721</cp:revision>
  <dcterms:created xsi:type="dcterms:W3CDTF">2020-10-23T13:09:06Z</dcterms:created>
  <dcterms:modified xsi:type="dcterms:W3CDTF">2020-11-22T10:11:40Z</dcterms:modified>
</cp:coreProperties>
</file>